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1448" y="-229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35"/>
            <a:ext cx="10693400" cy="1510785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16/3/2023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LASA MCPY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…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KAVALA, EAST MACEDONIA &amp; THRACE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is…………400.000,00……………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……200.000,00………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Promotion - Participation in exhibitions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Quality services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237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Tina Santa S&amp;P PREMIUM Ltd</cp:lastModifiedBy>
  <cp:revision>65</cp:revision>
  <cp:lastPrinted>2019-12-05T14:32:32Z</cp:lastPrinted>
  <dcterms:created xsi:type="dcterms:W3CDTF">2018-02-13T12:16:57Z</dcterms:created>
  <dcterms:modified xsi:type="dcterms:W3CDTF">2023-03-16T18:32:52Z</dcterms:modified>
</cp:coreProperties>
</file>