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797675" cy="9928225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2" d="100"/>
          <a:sy n="52" d="100"/>
        </p:scale>
        <p:origin x="1448" y="-2296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16/3/2023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16/3/2023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16/3/2023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16/3/2023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16/3/2023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16/3/2023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16/3/2023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16/3/2023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16/3/2023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16/3/2023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16/3/2023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35"/>
            <a:ext cx="10693400" cy="15107855"/>
          </a:xfrm>
          <a:prstGeom prst="rect">
            <a:avLst/>
          </a:prstGeom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16/3/2023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738189" y="3672830"/>
            <a:ext cx="935422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enterprise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…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LASA MCPY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………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based in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…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KAVALA, EAST MACEDONIA &amp; THRACE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……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region, has joined the Action “Supporting the Establishment and Operation of New SMEs in the tourism sector” with a total budget of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689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million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500,6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million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from </a:t>
            </a:r>
            <a:r>
              <a:rPr lang="en-US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EPAnEK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and 188,4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million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from Regional Operational </a:t>
            </a:r>
            <a:r>
              <a:rPr lang="en-US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Programmes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). The Action aims at supporting tourism entrepreneurship by establishing new very small, small and medium - sized enterprises  in the tourism sector.</a:t>
            </a: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investment’s total budget is…………400.000,00……………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€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out of which ……200.000,00………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€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is public expenditure. The Action is co-financed by Greece and the European Union - European Regional Development Fund.</a:t>
            </a:r>
          </a:p>
          <a:p>
            <a:pPr algn="just"/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738189" y="5270350"/>
            <a:ext cx="9335688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approved </a:t>
            </a:r>
            <a:r>
              <a:rPr lang="en-US" sz="1200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subsidised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Business Plan includes expenditures on the following categories: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Machinery, installations and environmental protection equipment along with energy and water saving equipment.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Promotion - Participation in exhibitions</a:t>
            </a:r>
          </a:p>
          <a:p>
            <a:pPr>
              <a:lnSpc>
                <a:spcPct val="150000"/>
              </a:lnSpc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Through the participation in the Action, the enterprise achieved: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Competitiveness improvement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Increase of profitability 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Reinforcing an extrovert business profile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Market expenditure by adopting new products and services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Creating better quality products and services 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Increasing productivity and improvement of operational procedures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Reinforcing entrepreneurship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Creating / maintaining job positions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en-US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Quality services</a:t>
            </a:r>
          </a:p>
          <a:p>
            <a:pPr lvl="0">
              <a:lnSpc>
                <a:spcPct val="150000"/>
              </a:lnSpc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support of </a:t>
            </a:r>
            <a:r>
              <a:rPr lang="en-US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EPAnEK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proved beneficial, not only for the enterprise but for the competitiveness of the national as well as the local economy. </a:t>
            </a: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</TotalTime>
  <Words>237</Words>
  <Application>Microsoft Office PowerPoint</Application>
  <PresentationFormat>Custom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Tina Santa S&amp;P PREMIUM Ltd</cp:lastModifiedBy>
  <cp:revision>65</cp:revision>
  <cp:lastPrinted>2019-12-05T14:32:32Z</cp:lastPrinted>
  <dcterms:created xsi:type="dcterms:W3CDTF">2018-02-13T12:16:57Z</dcterms:created>
  <dcterms:modified xsi:type="dcterms:W3CDTF">2023-03-16T18:32:52Z</dcterms:modified>
</cp:coreProperties>
</file>